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06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F28C161-4F8D-4513-8695-7C3B3F1B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650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ADE21F0-D91A-47D9-863E-E0C7F032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0736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445E069-0E2C-41B0-B348-82EE073C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650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0028EC56-D296-425A-9F3F-7FC827010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9431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F32458-8B47-4EA9-9E8E-CB6DAAC0D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50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E0572A-8D20-422D-B296-0FA629DE3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3212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4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4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FF6506"/>
          </a:solidFill>
          <a:latin typeface="Nexa Bold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97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F9CFD-A0E2-4F8B-A72C-4D8D5315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7DE425-642B-4161-96FC-7192D425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357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685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Nexa Bold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Bastardo</dc:creator>
  <cp:lastModifiedBy>Bastardo</cp:lastModifiedBy>
  <cp:revision>7</cp:revision>
  <dcterms:created xsi:type="dcterms:W3CDTF">2020-08-13T16:50:48Z</dcterms:created>
  <dcterms:modified xsi:type="dcterms:W3CDTF">2020-08-14T16:17:05Z</dcterms:modified>
</cp:coreProperties>
</file>